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1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49" autoAdjust="0"/>
    <p:restoredTop sz="94660"/>
  </p:normalViewPr>
  <p:slideViewPr>
    <p:cSldViewPr snapToGrid="0">
      <p:cViewPr>
        <p:scale>
          <a:sx n="110" d="100"/>
          <a:sy n="110" d="100"/>
        </p:scale>
        <p:origin x="-48" y="5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564E9-D19F-4F89-8A3C-9483A0814E86}" type="datetimeFigureOut">
              <a:rPr lang="en-US" smtClean="0"/>
              <a:t>12/6/18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5A547-B4D2-40E7-9A3B-5CB7880AD059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78609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564E9-D19F-4F89-8A3C-9483A0814E86}" type="datetimeFigureOut">
              <a:rPr lang="en-US" smtClean="0"/>
              <a:t>12/6/18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5A547-B4D2-40E7-9A3B-5CB7880AD0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9598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564E9-D19F-4F89-8A3C-9483A0814E86}" type="datetimeFigureOut">
              <a:rPr lang="en-US" smtClean="0"/>
              <a:t>12/6/18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5A547-B4D2-40E7-9A3B-5CB7880AD0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4719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564E9-D19F-4F89-8A3C-9483A0814E86}" type="datetimeFigureOut">
              <a:rPr lang="en-US" smtClean="0"/>
              <a:t>12/6/18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5A547-B4D2-40E7-9A3B-5CB7880AD0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982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564E9-D19F-4F89-8A3C-9483A0814E86}" type="datetimeFigureOut">
              <a:rPr lang="en-US" smtClean="0"/>
              <a:t>12/6/18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5A547-B4D2-40E7-9A3B-5CB7880AD059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22650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564E9-D19F-4F89-8A3C-9483A0814E86}" type="datetimeFigureOut">
              <a:rPr lang="en-US" smtClean="0"/>
              <a:t>12/6/18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5A547-B4D2-40E7-9A3B-5CB7880AD0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4238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564E9-D19F-4F89-8A3C-9483A0814E86}" type="datetimeFigureOut">
              <a:rPr lang="en-US" smtClean="0"/>
              <a:t>12/6/18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5A547-B4D2-40E7-9A3B-5CB7880AD0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6738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564E9-D19F-4F89-8A3C-9483A0814E86}" type="datetimeFigureOut">
              <a:rPr lang="en-US" smtClean="0"/>
              <a:t>12/6/18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5A547-B4D2-40E7-9A3B-5CB7880AD0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4703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564E9-D19F-4F89-8A3C-9483A0814E86}" type="datetimeFigureOut">
              <a:rPr lang="en-US" smtClean="0"/>
              <a:t>12/6/18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5A547-B4D2-40E7-9A3B-5CB7880AD0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4138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286564E9-D19F-4F89-8A3C-9483A0814E86}" type="datetimeFigureOut">
              <a:rPr lang="en-US" smtClean="0"/>
              <a:t>12/6/18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545A547-B4D2-40E7-9A3B-5CB7880AD0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4030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564E9-D19F-4F89-8A3C-9483A0814E86}" type="datetimeFigureOut">
              <a:rPr lang="en-US" smtClean="0"/>
              <a:t>12/6/18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5A547-B4D2-40E7-9A3B-5CB7880AD0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545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286564E9-D19F-4F89-8A3C-9483A0814E86}" type="datetimeFigureOut">
              <a:rPr lang="en-US" smtClean="0"/>
              <a:t>12/6/18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E545A547-B4D2-40E7-9A3B-5CB7880AD059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7321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BC3284-428D-4DB6-8458-F1FF2F8FA0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4212" y="685799"/>
            <a:ext cx="11371664" cy="2971801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Disaster Management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636634-1243-442B-9D7A-C505453023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4212" y="2455333"/>
            <a:ext cx="6400800" cy="1947333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INFORMATION, REPRESENTATION, PROCESSING &amp; VISUALIZATION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067714-6140-48B5-BBA4-1A5236D6AE61}"/>
              </a:ext>
            </a:extLst>
          </p:cNvPr>
          <p:cNvSpPr txBox="1"/>
          <p:nvPr/>
        </p:nvSpPr>
        <p:spPr>
          <a:xfrm>
            <a:off x="10085035" y="5525870"/>
            <a:ext cx="14914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Akshay Bitra</a:t>
            </a:r>
          </a:p>
          <a:p>
            <a:r>
              <a:rPr lang="en-US" i="1" cap="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G01087950</a:t>
            </a: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38358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8">
            <a:extLst>
              <a:ext uri="{FF2B5EF4-FFF2-40B4-BE49-F238E27FC236}">
                <a16:creationId xmlns:a16="http://schemas.microsoft.com/office/drawing/2014/main" id="{284B70D5-875B-433D-BDBD-1522A85D6C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973CFF-B39B-40FB-900B-9F9E79D611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9485" y="634946"/>
            <a:ext cx="3690257" cy="1450757"/>
          </a:xfrm>
        </p:spPr>
        <p:txBody>
          <a:bodyPr>
            <a:normAutofit/>
          </a:bodyPr>
          <a:lstStyle/>
          <a:p>
            <a:r>
              <a:rPr lang="en-US"/>
              <a:t>Word Clouds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F53DD2-B940-4131-BC8A-0CE3E6990BD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999" y="1327991"/>
            <a:ext cx="6909801" cy="3938586"/>
          </a:xfrm>
          <a:prstGeom prst="rect">
            <a:avLst/>
          </a:prstGeom>
          <a:noFill/>
        </p:spPr>
      </p:pic>
      <p:cxnSp>
        <p:nvCxnSpPr>
          <p:cNvPr id="18" name="Straight Connector 10">
            <a:extLst>
              <a:ext uri="{FF2B5EF4-FFF2-40B4-BE49-F238E27FC236}">
                <a16:creationId xmlns:a16="http://schemas.microsoft.com/office/drawing/2014/main" id="{C947DF4A-614C-4B4C-8B80-E5B9D8E8CF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92143" y="2085703"/>
            <a:ext cx="3566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F527B8-0431-4BC6-8310-2E096C9E4F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59485" y="2198914"/>
            <a:ext cx="3690257" cy="3670180"/>
          </a:xfrm>
        </p:spPr>
        <p:txBody>
          <a:bodyPr>
            <a:normAutofit/>
          </a:bodyPr>
          <a:lstStyle/>
          <a:p>
            <a:r>
              <a:rPr lang="en-US" i="1"/>
              <a:t>Cluster-0</a:t>
            </a:r>
          </a:p>
          <a:p>
            <a:endParaRPr lang="en-US" i="1" dirty="0"/>
          </a:p>
        </p:txBody>
      </p:sp>
      <p:sp>
        <p:nvSpPr>
          <p:cNvPr id="19" name="Rectangle 12">
            <a:extLst>
              <a:ext uri="{FF2B5EF4-FFF2-40B4-BE49-F238E27FC236}">
                <a16:creationId xmlns:a16="http://schemas.microsoft.com/office/drawing/2014/main" id="{1E299956-A9E7-4FC1-A0B1-D590CA9730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4">
            <a:extLst>
              <a:ext uri="{FF2B5EF4-FFF2-40B4-BE49-F238E27FC236}">
                <a16:creationId xmlns:a16="http://schemas.microsoft.com/office/drawing/2014/main" id="{17FC539C-B783-4B03-9F9E-D13430F3F6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8711859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Rectangle 87">
            <a:extLst>
              <a:ext uri="{FF2B5EF4-FFF2-40B4-BE49-F238E27FC236}">
                <a16:creationId xmlns:a16="http://schemas.microsoft.com/office/drawing/2014/main" id="{4E4490D0-3672-446A-AC12-B4830333B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39CB82C2-DF65-4EC1-8280-F201D50F5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7E1D4427-852B-4B37-8E76-0E9F1810BA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94" name="Rectangle 93">
            <a:extLst>
              <a:ext uri="{FF2B5EF4-FFF2-40B4-BE49-F238E27FC236}">
                <a16:creationId xmlns:a16="http://schemas.microsoft.com/office/drawing/2014/main" id="{C4AAA502-5435-489E-9538-3A40E6C714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0FB328-DFBB-402E-AD80-EB948891E2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999" y="4550229"/>
            <a:ext cx="10909073" cy="105765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>
                <a:solidFill>
                  <a:schemeClr val="tx1">
                    <a:lumMod val="85000"/>
                    <a:lumOff val="15000"/>
                  </a:schemeClr>
                </a:solidFill>
              </a:rPr>
              <a:t>Cont.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585447-0C69-4C80-8EF4-119505B5EC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999" y="5727515"/>
            <a:ext cx="10925101" cy="515477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i="1" cap="all" spc="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Cluster-1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E36CA6-F9FB-4B78-BF93-D59DA35398ED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067" b="9207"/>
          <a:stretch/>
        </p:blipFill>
        <p:spPr bwMode="auto">
          <a:xfrm>
            <a:off x="635457" y="640080"/>
            <a:ext cx="8936727" cy="3602736"/>
          </a:xfrm>
          <a:prstGeom prst="rect">
            <a:avLst/>
          </a:prstGeom>
          <a:noFill/>
        </p:spPr>
      </p:pic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C9AC0290-4702-4519-B0F4-C2A4688099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086" y="5618770"/>
            <a:ext cx="105156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Rectangle 97">
            <a:extLst>
              <a:ext uri="{FF2B5EF4-FFF2-40B4-BE49-F238E27FC236}">
                <a16:creationId xmlns:a16="http://schemas.microsoft.com/office/drawing/2014/main" id="{DE42378B-2E28-4810-8421-7A473A40E3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0D91DD17-237F-4811-BC0E-128EB1BD7C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9421121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08AD7B-2BED-4C1B-BF38-BBC7B376F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E4DD87-FCF7-44AD-8BCE-0BD61B33E6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200" i="1" dirty="0"/>
              <a:t>Cluster-2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BDD495-5CC8-4880-8C43-0D359E7D587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9806" y="1365812"/>
            <a:ext cx="7325874" cy="476212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912817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D1CB6C-12ED-4869-AE3A-8271D34D0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Top 10 Words 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8EB9D4-51F5-43A5-A2F1-774B1C936E3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4695" y="1912823"/>
            <a:ext cx="4112260" cy="274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1C1004E-E9FD-4AAE-B73C-13C9CCDFDC3C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8985" y="1912823"/>
            <a:ext cx="4338320" cy="29006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532179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331A0-5158-4AB6-81E2-94BD310D57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Cont.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A55D32-E72E-49FF-97BD-C72DA24ACB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7025" y="4645495"/>
            <a:ext cx="10058400" cy="1783585"/>
          </a:xfrm>
        </p:spPr>
        <p:txBody>
          <a:bodyPr/>
          <a:lstStyle/>
          <a:p>
            <a:r>
              <a:rPr lang="en-US"/>
              <a:t>Insights retrieved from the top 10 words for each Cluster. </a:t>
            </a:r>
          </a:p>
          <a:p>
            <a:r>
              <a:rPr lang="en-US"/>
              <a:t>Cluster-1:  Hurricane Harvey at Houston gets Relief from people. </a:t>
            </a:r>
          </a:p>
          <a:p>
            <a:r>
              <a:rPr lang="en-US"/>
              <a:t>Cluster-2: Trump helped Hurricane Harvey affected people in Texas.</a:t>
            </a:r>
          </a:p>
          <a:p>
            <a:r>
              <a:rPr lang="en-US"/>
              <a:t>Cluster-3: Sandra Bullock donates one Million for Harvey Relief. 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5FF857-5B67-4BB5-B3F4-AA4FEFE1085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80" y="1840515"/>
            <a:ext cx="4539950" cy="273185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104545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A46A6C3-08E2-490A-9A74-C539DCE37C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5" y="0"/>
            <a:ext cx="121750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3240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1">
            <a:extLst>
              <a:ext uri="{FF2B5EF4-FFF2-40B4-BE49-F238E27FC236}">
                <a16:creationId xmlns:a16="http://schemas.microsoft.com/office/drawing/2014/main" id="{E5958DBC-F4DA-42A8-8C52-860179790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9DB09E3-36A7-4F56-A3E0-EEBF5CFFC9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4679" y="634946"/>
            <a:ext cx="6405063" cy="1450757"/>
          </a:xfrm>
        </p:spPr>
        <p:txBody>
          <a:bodyPr>
            <a:normAutofit/>
          </a:bodyPr>
          <a:lstStyle/>
          <a:p>
            <a:r>
              <a:rPr lang="en-US"/>
              <a:t>MILESTONE 1: Data Acquisition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C0EF8A-0606-E74D-8F95-A4EA53167AE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77793" y="3742733"/>
            <a:ext cx="5525334" cy="1526905"/>
          </a:xfrm>
          <a:prstGeom prst="rect">
            <a:avLst/>
          </a:prstGeom>
        </p:spPr>
      </p:pic>
      <p:cxnSp>
        <p:nvCxnSpPr>
          <p:cNvPr id="20" name="Straight Connector 13">
            <a:extLst>
              <a:ext uri="{FF2B5EF4-FFF2-40B4-BE49-F238E27FC236}">
                <a16:creationId xmlns:a16="http://schemas.microsoft.com/office/drawing/2014/main" id="{79FCC9A9-2031-4283-9B27-34B62BB7F3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81247" y="2086188"/>
            <a:ext cx="5852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7843F0FE-35E0-4CA4-AA38-930D81EA518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096000" y="3653294"/>
            <a:ext cx="5525335" cy="1705784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51BFE7-30E4-4A22-B68F-CA5FEE72A3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4679" y="2198914"/>
            <a:ext cx="6405063" cy="3670180"/>
          </a:xfrm>
        </p:spPr>
        <p:txBody>
          <a:bodyPr>
            <a:normAutofit/>
          </a:bodyPr>
          <a:lstStyle/>
          <a:p>
            <a:r>
              <a:rPr lang="en-US"/>
              <a:t>The data was imported into R and figured out that it is not clean dataset i.e. it consists of NA’s/Missing values.</a:t>
            </a:r>
            <a:endParaRPr lang="en-US" dirty="0"/>
          </a:p>
        </p:txBody>
      </p:sp>
      <p:sp>
        <p:nvSpPr>
          <p:cNvPr id="21" name="Rectangle 15">
            <a:extLst>
              <a:ext uri="{FF2B5EF4-FFF2-40B4-BE49-F238E27FC236}">
                <a16:creationId xmlns:a16="http://schemas.microsoft.com/office/drawing/2014/main" id="{51DDD252-D7C8-4CE5-9C61-D60D722BC2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FBD75F5-C49C-4F6A-8D43-7A5939C233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4435894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DE3B93A-6105-4E0D-ABE7-1711117A80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E61585-50EC-43B8-966A-5533CD761C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256" y="642257"/>
            <a:ext cx="3417677" cy="5226837"/>
          </a:xfrm>
        </p:spPr>
        <p:txBody>
          <a:bodyPr anchor="t">
            <a:normAutofit/>
          </a:bodyPr>
          <a:lstStyle/>
          <a:p>
            <a:r>
              <a:rPr lang="en-US" sz="4400"/>
              <a:t>MILESTONE 2: Data Preprocessing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AB8504-BE96-4285-A7CC-EFBE6ACC05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3512" y="642258"/>
            <a:ext cx="6847117" cy="3091682"/>
          </a:xfrm>
        </p:spPr>
        <p:txBody>
          <a:bodyPr>
            <a:normAutofit/>
          </a:bodyPr>
          <a:lstStyle/>
          <a:p>
            <a:r>
              <a:rPr lang="en-US" sz="1400"/>
              <a:t>I have used the Excel to separate the CREATION_TIME to Date, Time and Year columns respectively and to also delete the alternate empty rows. </a:t>
            </a:r>
          </a:p>
          <a:p>
            <a:endParaRPr lang="en-US" sz="1400"/>
          </a:p>
          <a:p>
            <a:endParaRPr lang="en-US" sz="1400"/>
          </a:p>
          <a:p>
            <a:endParaRPr lang="en-US" sz="1400"/>
          </a:p>
          <a:p>
            <a:endParaRPr lang="en-US" sz="1400"/>
          </a:p>
          <a:p>
            <a:endParaRPr lang="en-US" sz="1400"/>
          </a:p>
          <a:p>
            <a:r>
              <a:rPr lang="en-US" sz="1400"/>
              <a:t>I cleaned the TWEET_TEXT column, removed the unnecessary characters. For example, the _URL_, two letter words etc. </a:t>
            </a:r>
          </a:p>
          <a:p>
            <a:pPr marL="0" indent="0">
              <a:buNone/>
            </a:pPr>
            <a:endParaRPr lang="en-US" sz="1400"/>
          </a:p>
          <a:p>
            <a:endParaRPr lang="en-US" sz="14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5DFAF8-0BC5-4C19-8C82-4F6F78C0344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3512" y="4112775"/>
            <a:ext cx="6847117" cy="1646051"/>
          </a:xfrm>
          <a:prstGeom prst="rect">
            <a:avLst/>
          </a:prstGeom>
          <a:noFill/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924D57B-FEC9-4779-B514-732685B87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5EFD2BD-6E0E-4450-A3FF-5D1EA322A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5654411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5A6EF-4FFA-4AAC-AA31-56755A1C2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A25CDFB-9220-4AE2-8DAA-F0E43E26D3FC}"/>
              </a:ext>
            </a:extLst>
          </p:cNvPr>
          <p:cNvSpPr/>
          <p:nvPr/>
        </p:nvSpPr>
        <p:spPr>
          <a:xfrm>
            <a:off x="632767" y="1955274"/>
            <a:ext cx="5795176" cy="39068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marR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tabLst>
                <a:tab pos="622300" algn="l"/>
              </a:tabLst>
            </a:pPr>
            <a:r>
              <a:rPr lang="en-US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The data looks like this after the deletion of stop words.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A6E31C8-7D1E-4810-9BD9-5E2538520C7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3996" y="2503915"/>
            <a:ext cx="6882743" cy="231013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428854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4854E-E56C-4F83-ACE4-FA94F40677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/>
              <a:t>MILESTONE 3: Mining Tool Preparation</a:t>
            </a:r>
            <a:endParaRPr lang="en-US" dirty="0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C4A4383D-B92D-467D-B282-1A7215E730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4911" y="2027475"/>
            <a:ext cx="11058532" cy="677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This Milestone needs the file to be loaded to Weka, I have converted the CSV to ARFF with the help of R. 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25" name="Picture 39">
            <a:extLst>
              <a:ext uri="{FF2B5EF4-FFF2-40B4-BE49-F238E27FC236}">
                <a16:creationId xmlns:a16="http://schemas.microsoft.com/office/drawing/2014/main" id="{8C8041E2-645D-40CB-84E9-256DA7DF5D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3959" y="2620651"/>
            <a:ext cx="6841733" cy="1616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08608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9D04E2-7375-49CE-B305-C814C9047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Cont.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787543C-3C61-4ECE-B36F-2662580D97A7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820" y="2500130"/>
            <a:ext cx="6391752" cy="368889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3">
            <a:extLst>
              <a:ext uri="{FF2B5EF4-FFF2-40B4-BE49-F238E27FC236}">
                <a16:creationId xmlns:a16="http://schemas.microsoft.com/office/drawing/2014/main" id="{2442810F-7C01-4924-8F67-B36FC44154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3965" y="1743083"/>
            <a:ext cx="11610051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It is converted to ARFF as the TWEET is nominal. 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ea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Steps: Supervised Learning -&gt; Attributes-&gt;Nominal to String-&gt;String to Word Vector Filters. 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4755285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8">
            <a:extLst>
              <a:ext uri="{FF2B5EF4-FFF2-40B4-BE49-F238E27FC236}">
                <a16:creationId xmlns:a16="http://schemas.microsoft.com/office/drawing/2014/main" id="{52ABB703-2B0E-4C3B-B4A2-F3973548E5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922188-B1D0-408B-A960-8183E08CB5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1685" y="634946"/>
            <a:ext cx="5127171" cy="1450757"/>
          </a:xfrm>
        </p:spPr>
        <p:txBody>
          <a:bodyPr>
            <a:normAutofit/>
          </a:bodyPr>
          <a:lstStyle/>
          <a:p>
            <a:r>
              <a:rPr lang="en-US"/>
              <a:t>MILESTONE 4: Clustering Analysis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54EFBA-5BC2-4896-8419-D8A9415AE24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494" y="634946"/>
            <a:ext cx="5863325" cy="4644320"/>
          </a:xfrm>
          <a:prstGeom prst="rect">
            <a:avLst/>
          </a:prstGeom>
          <a:noFill/>
        </p:spPr>
      </p:pic>
      <p:cxnSp>
        <p:nvCxnSpPr>
          <p:cNvPr id="23" name="Straight Connector 10">
            <a:extLst>
              <a:ext uri="{FF2B5EF4-FFF2-40B4-BE49-F238E27FC236}">
                <a16:creationId xmlns:a16="http://schemas.microsoft.com/office/drawing/2014/main" id="{9C21570E-E159-49A6-9891-FA397B7A92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11684" y="2086188"/>
            <a:ext cx="474880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15A6C8-713A-4EB4-A7D9-04CEB8BD91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1684" y="2198914"/>
            <a:ext cx="5127172" cy="3670180"/>
          </a:xfrm>
        </p:spPr>
        <p:txBody>
          <a:bodyPr>
            <a:normAutofit/>
          </a:bodyPr>
          <a:lstStyle/>
          <a:p>
            <a:r>
              <a:rPr lang="en-US"/>
              <a:t>Simple K-means algorithm is used in this Milestone and applied on the TWEET column, here K is set to 3. </a:t>
            </a:r>
          </a:p>
          <a:p>
            <a:endParaRPr lang="en-US" dirty="0"/>
          </a:p>
        </p:txBody>
      </p:sp>
      <p:sp>
        <p:nvSpPr>
          <p:cNvPr id="24" name="Rectangle 12">
            <a:extLst>
              <a:ext uri="{FF2B5EF4-FFF2-40B4-BE49-F238E27FC236}">
                <a16:creationId xmlns:a16="http://schemas.microsoft.com/office/drawing/2014/main" id="{E95DA498-D9A2-4DA9-B9DA-B3776E08CF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2A73093-4B9D-420D-B17E-52293703A1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6668462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284B70D5-875B-433D-BDBD-1522A85D6C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4D98EC-BD45-4A02-A753-4625F0C0AF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9485" y="634946"/>
            <a:ext cx="3690257" cy="1450757"/>
          </a:xfrm>
        </p:spPr>
        <p:txBody>
          <a:bodyPr>
            <a:normAutofit/>
          </a:bodyPr>
          <a:lstStyle/>
          <a:p>
            <a:r>
              <a:rPr lang="en-US"/>
              <a:t>Cont.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751E2D-E07E-4FDE-9DE1-9D915696440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219" y="497711"/>
            <a:ext cx="7277582" cy="5056941"/>
          </a:xfrm>
          <a:prstGeom prst="rect">
            <a:avLst/>
          </a:prstGeom>
          <a:noFill/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947DF4A-614C-4B4C-8B80-E5B9D8E8CF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92143" y="2085703"/>
            <a:ext cx="3566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8AC8C0-B36C-46B1-8B79-996D7A555F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59485" y="2198914"/>
            <a:ext cx="3690257" cy="3670180"/>
          </a:xfrm>
        </p:spPr>
        <p:txBody>
          <a:bodyPr>
            <a:normAutofit/>
          </a:bodyPr>
          <a:lstStyle/>
          <a:p>
            <a:r>
              <a:rPr lang="en-US"/>
              <a:t>The Inter cluster distance is maximized and intra cluster distance is minimized.</a:t>
            </a:r>
          </a:p>
          <a:p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E299956-A9E7-4FC1-A0B1-D590CA9730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7FC539C-B783-4B03-9F9E-D13430F3F6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4566085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84B70D5-875B-433D-BDBD-1522A85D6C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404E19-7DB2-46B3-8D5C-B5A37D89B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9485" y="634946"/>
            <a:ext cx="3690257" cy="1450757"/>
          </a:xfrm>
        </p:spPr>
        <p:txBody>
          <a:bodyPr>
            <a:normAutofit/>
          </a:bodyPr>
          <a:lstStyle/>
          <a:p>
            <a:r>
              <a:rPr lang="en-US" dirty="0"/>
              <a:t>MILESTONE 5: Visualization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3ADB60-B112-4AAD-B634-EA97A2AD441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6906" y="3357347"/>
            <a:ext cx="8949839" cy="1654490"/>
          </a:xfrm>
          <a:prstGeom prst="rect">
            <a:avLst/>
          </a:prstGeom>
          <a:noFill/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947DF4A-614C-4B4C-8B80-E5B9D8E8CF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92143" y="2085703"/>
            <a:ext cx="3566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82B6FC-5DFB-4EE0-87C5-CC21BCA9A7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59485" y="2198914"/>
            <a:ext cx="3690257" cy="3670180"/>
          </a:xfrm>
        </p:spPr>
        <p:txBody>
          <a:bodyPr>
            <a:normAutofit/>
          </a:bodyPr>
          <a:lstStyle/>
          <a:p>
            <a:r>
              <a:rPr lang="en-US" dirty="0"/>
              <a:t>The output of ARFF is converted to CSV for visualizing the data. </a:t>
            </a:r>
          </a:p>
          <a:p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E299956-A9E7-4FC1-A0B1-D590CA9730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7FC539C-B783-4B03-9F9E-D13430F3F6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85355578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97</TotalTime>
  <Words>293</Words>
  <Application>Microsoft Macintosh PowerPoint</Application>
  <PresentationFormat>Widescreen</PresentationFormat>
  <Paragraphs>39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Times New Roman</vt:lpstr>
      <vt:lpstr>Retrospect</vt:lpstr>
      <vt:lpstr>Disaster Management  </vt:lpstr>
      <vt:lpstr>MILESTONE 1: Data Acquisition</vt:lpstr>
      <vt:lpstr>MILESTONE 2: Data Preprocessing</vt:lpstr>
      <vt:lpstr>Cont.</vt:lpstr>
      <vt:lpstr>MILESTONE 3: Mining Tool Preparation</vt:lpstr>
      <vt:lpstr>Cont.</vt:lpstr>
      <vt:lpstr>MILESTONE 4: Clustering Analysis</vt:lpstr>
      <vt:lpstr>Cont.</vt:lpstr>
      <vt:lpstr>MILESTONE 5: Visualization</vt:lpstr>
      <vt:lpstr>Word Clouds</vt:lpstr>
      <vt:lpstr>Cont.</vt:lpstr>
      <vt:lpstr>Cont.</vt:lpstr>
      <vt:lpstr>Top 10 Words </vt:lpstr>
      <vt:lpstr>Cont.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Disaster Management  </dc:title>
  <dc:creator>Akshay Bitra</dc:creator>
  <cp:lastModifiedBy>abitra</cp:lastModifiedBy>
  <cp:revision>20</cp:revision>
  <dcterms:created xsi:type="dcterms:W3CDTF">2018-12-06T02:48:11Z</dcterms:created>
  <dcterms:modified xsi:type="dcterms:W3CDTF">2018-12-07T00:20:20Z</dcterms:modified>
</cp:coreProperties>
</file>